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7" r:id="rId6"/>
    <p:sldId id="261" r:id="rId7"/>
    <p:sldId id="263" r:id="rId8"/>
    <p:sldId id="264" r:id="rId9"/>
    <p:sldId id="266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Roboto Mono" panose="00000009000000000000" pitchFamily="49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1ECD47-64DC-4741-B5A2-3AA257FB77C9}">
  <a:tblStyle styleId="{DF1ECD47-64DC-4741-B5A2-3AA257FB77C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5d66b632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5d66b632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d66b632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25d66b632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d66b632a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5d66b632a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d66b632a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5d66b632ad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d66b632ad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5d66b632ad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954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d66b632a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25d66b632a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d66b632ad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25d66b632ad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d66b632ad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25d66b632ad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d66b632ad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d66b632ad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 1">
  <p:cSld name="SECTION_HEADER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 idx="4294967295"/>
          </p:nvPr>
        </p:nvSpPr>
        <p:spPr>
          <a:xfrm>
            <a:off x="1360650" y="2693397"/>
            <a:ext cx="7497600" cy="1971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 Statement Title</a:t>
            </a:r>
            <a:r>
              <a:rPr lang="en" sz="2400" b="1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Conversational Fashion Outfit Generator powered by GenAI</a:t>
            </a:r>
            <a:endParaRPr sz="2400" b="1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u="sng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Name</a:t>
            </a:r>
            <a:r>
              <a:rPr lang="en" sz="2400" b="1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IN" sz="2400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686157-U5D46V3X</a:t>
            </a:r>
            <a:endParaRPr sz="2400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3">
            <a:alphaModFix/>
          </a:blip>
          <a:srcRect b="4580"/>
          <a:stretch/>
        </p:blipFill>
        <p:spPr>
          <a:xfrm>
            <a:off x="0" y="0"/>
            <a:ext cx="9147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135875" y="145275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Team members details</a:t>
            </a:r>
            <a:endParaRPr sz="24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63" name="Google Shape;63;p15"/>
          <p:cNvGraphicFramePr/>
          <p:nvPr>
            <p:extLst>
              <p:ext uri="{D42A27DB-BD31-4B8C-83A1-F6EECF244321}">
                <p14:modId xmlns:p14="http://schemas.microsoft.com/office/powerpoint/2010/main" val="1541225153"/>
              </p:ext>
            </p:extLst>
          </p:nvPr>
        </p:nvGraphicFramePr>
        <p:xfrm>
          <a:off x="195688" y="1144500"/>
          <a:ext cx="8756200" cy="2962800"/>
        </p:xfrm>
        <a:graphic>
          <a:graphicData uri="http://schemas.openxmlformats.org/drawingml/2006/table">
            <a:tbl>
              <a:tblPr>
                <a:noFill/>
                <a:tableStyleId>{DF1ECD47-64DC-4741-B5A2-3AA257FB77C9}</a:tableStyleId>
              </a:tblPr>
              <a:tblGrid>
                <a:gridCol w="253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Name</a:t>
                      </a:r>
                      <a:endParaRPr sz="1000" b="1" u="none" strike="noStrike" cap="non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/>
                        <a:t>686157-U5D46V3X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Institute Name/Names</a:t>
                      </a:r>
                      <a:endParaRPr sz="1000" b="1" u="none" strike="noStrike" cap="non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Thapar University (TU), Patiala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Members &gt;</a:t>
                      </a:r>
                      <a:endParaRPr sz="1000" b="1" u="none" strike="noStrike" cap="non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 (Team Leader)</a:t>
                      </a:r>
                      <a:endParaRPr sz="1000" b="1" u="none" strike="noStrike" cap="none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 b="1" u="none" strike="noStrike" cap="none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</a:t>
                      </a:r>
                      <a:endParaRPr sz="1000" b="1" u="none" strike="noStrike" cap="none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IN" sz="10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Harshit Sharma</a:t>
                      </a:r>
                      <a:endParaRPr lang="en-IN" sz="1400" b="1" u="none" strike="noStrike" cap="none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" sz="10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Prateek Rustagi</a:t>
                      </a:r>
                      <a:endParaRPr lang="en" sz="1400" b="1" u="none" strike="noStrike" cap="none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latin typeface="Roboto Mono" panose="00000009000000000000" pitchFamily="49" charset="0"/>
                          <a:ea typeface="Roboto Mono" panose="00000009000000000000" pitchFamily="49" charset="0"/>
                        </a:rPr>
                        <a:t>Aarushi Abrol</a:t>
                      </a: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Batch (Passing Year)</a:t>
                      </a:r>
                      <a:endParaRPr sz="1000" b="1" u="none" strike="noStrike" cap="none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latin typeface="Roboto Mono" panose="00000009000000000000" pitchFamily="49" charset="0"/>
                          <a:ea typeface="Roboto Mono" panose="00000009000000000000" pitchFamily="49" charset="0"/>
                        </a:rPr>
                        <a:t>2024</a:t>
                      </a:r>
                      <a:endParaRPr sz="1000" b="1" u="none" strike="noStrike" cap="none" dirty="0">
                        <a:latin typeface="Roboto Mono" panose="00000009000000000000" pitchFamily="49" charset="0"/>
                        <a:ea typeface="Roboto Mono" panose="00000009000000000000" pitchFamily="49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latin typeface="Roboto Mono" panose="00000009000000000000" pitchFamily="49" charset="0"/>
                          <a:ea typeface="Roboto Mono" panose="00000009000000000000" pitchFamily="49" charset="0"/>
                        </a:rPr>
                        <a:t>2024</a:t>
                      </a:r>
                      <a:endParaRPr sz="1000" b="1" u="none" strike="noStrike" cap="none" dirty="0">
                        <a:latin typeface="Roboto Mono" panose="00000009000000000000" pitchFamily="49" charset="0"/>
                        <a:ea typeface="Roboto Mono" panose="00000009000000000000" pitchFamily="49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latin typeface="Roboto Mono" panose="00000009000000000000" pitchFamily="49" charset="0"/>
                          <a:ea typeface="Roboto Mono" panose="00000009000000000000" pitchFamily="49" charset="0"/>
                          <a:cs typeface="Roboto Mono" panose="00000009000000000000" pitchFamily="49" charset="0"/>
                        </a:rPr>
                        <a:t>2024</a:t>
                      </a:r>
                      <a:endParaRPr sz="1000" b="1" u="none" strike="noStrike" cap="none" dirty="0">
                        <a:latin typeface="Roboto Mono" panose="00000009000000000000" pitchFamily="49" charset="0"/>
                        <a:ea typeface="Roboto Mono" panose="00000009000000000000" pitchFamily="49" charset="0"/>
                        <a:cs typeface="Roboto Mono" panose="00000009000000000000" pitchFamily="49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/>
        </p:nvSpPr>
        <p:spPr>
          <a:xfrm>
            <a:off x="135875" y="145275"/>
            <a:ext cx="89316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Deliverables/Expectations for Level 2 (Idea + Code Submission)</a:t>
            </a:r>
            <a:endParaRPr sz="2400" b="1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" name="Google Shape;69;p16"/>
          <p:cNvSpPr txBox="1"/>
          <p:nvPr/>
        </p:nvSpPr>
        <p:spPr>
          <a:xfrm>
            <a:off x="51750" y="1095675"/>
            <a:ext cx="8857200" cy="3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700" b="1"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9BB284-36A3-F7EB-E1B6-52AEC330D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531" y="1109907"/>
            <a:ext cx="3936469" cy="2537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945548-9D2C-BB94-B397-E78069938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951" y="1703503"/>
            <a:ext cx="2474199" cy="1260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519683-EDAF-A0C6-7843-BA7997158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36" y="2794951"/>
            <a:ext cx="3936469" cy="2537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5B233E-4575-92F8-460C-D18147FB9C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154"/>
          <a:stretch/>
        </p:blipFill>
        <p:spPr>
          <a:xfrm>
            <a:off x="4581352" y="3403072"/>
            <a:ext cx="2436019" cy="11900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14C726-6663-01E3-B01A-06CF57014BAF}"/>
              </a:ext>
            </a:extLst>
          </p:cNvPr>
          <p:cNvSpPr/>
          <p:nvPr/>
        </p:nvSpPr>
        <p:spPr>
          <a:xfrm>
            <a:off x="135875" y="1181100"/>
            <a:ext cx="4059673" cy="35509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Our Project yields a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personalized AI-driven fashion outfit generator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for Flipkart, offering tailored recommendations based on user history and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Integrating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real-time trends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ensures users stay fashion-forward.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conversational interface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empowers users to engage and have a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seemless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experience;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This will enrich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shopping experiences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inspires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fashion choices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saves time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fosters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 engagement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ultimately enhancing the Flipkart platform.</a:t>
            </a:r>
            <a:endParaRPr lang="en-IN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4816"/>
          <a:stretch/>
        </p:blipFill>
        <p:spPr>
          <a:xfrm>
            <a:off x="0" y="0"/>
            <a:ext cx="9147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71618" y="236516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Idea behind the solution</a:t>
            </a:r>
            <a:endParaRPr sz="2400" b="1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4460580" y="906094"/>
            <a:ext cx="4189619" cy="209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</p:txBody>
      </p:sp>
      <p:sp>
        <p:nvSpPr>
          <p:cNvPr id="2" name="Google Shape;95;p20">
            <a:extLst>
              <a:ext uri="{FF2B5EF4-FFF2-40B4-BE49-F238E27FC236}">
                <a16:creationId xmlns:a16="http://schemas.microsoft.com/office/drawing/2014/main" id="{E2356187-6C33-22B2-936C-C96210BE9068}"/>
              </a:ext>
            </a:extLst>
          </p:cNvPr>
          <p:cNvSpPr txBox="1"/>
          <p:nvPr/>
        </p:nvSpPr>
        <p:spPr>
          <a:xfrm>
            <a:off x="4761499" y="3117296"/>
            <a:ext cx="4189619" cy="1617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b="0" i="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9D41C3-2CEF-01CA-BDC4-B879CDE53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85" b="11111"/>
          <a:stretch/>
        </p:blipFill>
        <p:spPr>
          <a:xfrm>
            <a:off x="5327576" y="1132597"/>
            <a:ext cx="2800350" cy="1880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8E6825-79FC-AD9D-691B-94209F4588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33" t="11944" r="6806" b="7952"/>
          <a:stretch/>
        </p:blipFill>
        <p:spPr>
          <a:xfrm>
            <a:off x="1491132" y="3117296"/>
            <a:ext cx="2089296" cy="19721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8239300-4737-B4F9-2CED-92407D2D7DBE}"/>
              </a:ext>
            </a:extLst>
          </p:cNvPr>
          <p:cNvSpPr/>
          <p:nvPr/>
        </p:nvSpPr>
        <p:spPr>
          <a:xfrm>
            <a:off x="493801" y="1010549"/>
            <a:ext cx="4139141" cy="19018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b="0" i="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So, the challenge involves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creating an advanced Gen AI-powered fashion outfit generator 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for Flipkart,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transforming personalized fashion discovery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through natural conversations. This entails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understanding nuanced user preferences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involving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purchase history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styles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colors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brands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employing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advanced machine learning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lang="en-US" b="0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D19ABC-866D-FA09-911C-2CF233D70012}"/>
              </a:ext>
            </a:extLst>
          </p:cNvPr>
          <p:cNvSpPr/>
          <p:nvPr/>
        </p:nvSpPr>
        <p:spPr>
          <a:xfrm>
            <a:off x="4632942" y="3117296"/>
            <a:ext cx="4017258" cy="1617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complexity increases with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real-time recommendation refinement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considering user actions like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past shopping history 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cart activity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The ultimate goal is a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seamless fashion experience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on Flipkart, combining personalized recommendations with current trends.</a:t>
            </a:r>
            <a:endParaRPr lang="en-US" b="0" i="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4816"/>
          <a:stretch/>
        </p:blipFill>
        <p:spPr>
          <a:xfrm>
            <a:off x="0" y="0"/>
            <a:ext cx="9147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 Mono"/>
                <a:sym typeface="Roboto Mono"/>
              </a:rPr>
              <a:t>Solution statement/ Proposed approach</a:t>
            </a:r>
            <a:endParaRPr sz="2400" b="1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</p:txBody>
      </p:sp>
      <p:sp>
        <p:nvSpPr>
          <p:cNvPr id="95" name="Google Shape;95;p20"/>
          <p:cNvSpPr txBox="1"/>
          <p:nvPr/>
        </p:nvSpPr>
        <p:spPr>
          <a:xfrm>
            <a:off x="627680" y="807488"/>
            <a:ext cx="3418094" cy="205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0" i="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</p:txBody>
      </p:sp>
      <p:sp>
        <p:nvSpPr>
          <p:cNvPr id="2" name="Google Shape;95;p20">
            <a:extLst>
              <a:ext uri="{FF2B5EF4-FFF2-40B4-BE49-F238E27FC236}">
                <a16:creationId xmlns:a16="http://schemas.microsoft.com/office/drawing/2014/main" id="{6003F908-B044-8352-61C0-C7F17CADEEE8}"/>
              </a:ext>
            </a:extLst>
          </p:cNvPr>
          <p:cNvSpPr txBox="1"/>
          <p:nvPr/>
        </p:nvSpPr>
        <p:spPr>
          <a:xfrm>
            <a:off x="4911347" y="2708797"/>
            <a:ext cx="3858625" cy="23490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200"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Enhancing this experience further, our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assistive-chatbot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powered by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OpenAI APIs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provides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real-time assistance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guiding users through the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latest trends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answering any questions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they have. Seamlessly integrating advanced technology and user-centered design, our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platform transforms shopping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into a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personalized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interactive journey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setting a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new benchmark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fashion exploration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b="0" i="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E324-E2A1-8A9D-681E-17E1D0DFB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710" y="2400694"/>
            <a:ext cx="4720781" cy="3086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01DE88-C780-F124-849A-1B8C736B4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09" y="3090528"/>
            <a:ext cx="2970357" cy="1538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BA4BC-2D7A-31DB-4B7C-2DC2FD5B3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147" y="505275"/>
            <a:ext cx="4232971" cy="253779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41B0132-E0B4-AAD0-0E4C-F7A452A02395}"/>
              </a:ext>
            </a:extLst>
          </p:cNvPr>
          <p:cNvSpPr/>
          <p:nvPr/>
        </p:nvSpPr>
        <p:spPr>
          <a:xfrm>
            <a:off x="627680" y="1047000"/>
            <a:ext cx="3798175" cy="16021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We've developed a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user-centric web application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that takes fashion discovery to the next level. By leveraging an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individual's past purchasing history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our </a:t>
            </a: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platform offers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personalized recommendations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that align with their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unique preferences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b="0" i="0" u="none" strike="noStrike" cap="none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B36952-80B6-15FB-BE95-E75AB33E7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486" y="1116490"/>
            <a:ext cx="2614613" cy="12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4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 b="4816"/>
          <a:stretch/>
        </p:blipFill>
        <p:spPr>
          <a:xfrm>
            <a:off x="7144" y="0"/>
            <a:ext cx="9147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500207" y="566757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 Mono"/>
                <a:sym typeface="Roboto Mono"/>
              </a:rPr>
              <a:t>Use-cases</a:t>
            </a:r>
            <a:endParaRPr sz="2400" b="1" i="0" u="none" strike="noStrike" cap="none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 Mono"/>
              <a:sym typeface="Roboto Mon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-81962" y="963358"/>
            <a:ext cx="6075569" cy="386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286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Social Media Trend Adaptation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Stay stylish on social media with tailored trend  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suggestions for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GenZ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users.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286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Personalized Shopping Recommendations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Elevate your shopping experience with personalized  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product suggestions based on your history.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6286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Fashion Prediction using GenAI</a:t>
            </a:r>
            <a:endParaRPr lang="en-US"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Discover your perfect style using GenAI’s predictive 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fashion insights from your past choices.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6286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Virtual Wardrobe Planning</a:t>
            </a:r>
            <a:endParaRPr lang="en-US"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Effortlessly plan outfits using virtual wardrobe </a:t>
            </a: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coordination from your past shopping history.</a:t>
            </a: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7C05A3-2E0E-960C-82AC-2B1F9A6221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3" t="8385" r="6079" b="11261"/>
          <a:stretch/>
        </p:blipFill>
        <p:spPr>
          <a:xfrm>
            <a:off x="5493544" y="1350169"/>
            <a:ext cx="3064669" cy="28299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 rotWithShape="1">
          <a:blip r:embed="rId3">
            <a:alphaModFix/>
          </a:blip>
          <a:srcRect b="4816"/>
          <a:stretch/>
        </p:blipFill>
        <p:spPr>
          <a:xfrm>
            <a:off x="0" y="0"/>
            <a:ext cx="9147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135875" y="145275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Limitations</a:t>
            </a:r>
            <a:endParaRPr sz="24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" name="Google Shape;102;p21"/>
          <p:cNvSpPr txBox="1"/>
          <p:nvPr/>
        </p:nvSpPr>
        <p:spPr>
          <a:xfrm>
            <a:off x="143019" y="1010550"/>
            <a:ext cx="5686281" cy="4779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Scalability</a:t>
            </a: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Our Project struggles with website load, this could be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optimized by adding load balancers.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b="1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Limited Dataset</a:t>
            </a: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We had access to a very minimal data, with availability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of more data, we can improve our model’s performance in 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future.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Paid APIs</a:t>
            </a: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Currently, we are using third-party paid APIs. Dependence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on costly third-party APIs adds financial strain.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Third-Party APIs</a:t>
            </a: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Building custom APIs is an option, but we had limited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time. In future, we can use tailor-made APIs</a:t>
            </a: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38A2A-A6DC-DB2C-B997-C0272F2CB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0" y="1275450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3">
            <a:alphaModFix/>
          </a:blip>
          <a:srcRect b="4580"/>
          <a:stretch/>
        </p:blipFill>
        <p:spPr>
          <a:xfrm>
            <a:off x="0" y="0"/>
            <a:ext cx="9147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/>
        </p:nvSpPr>
        <p:spPr>
          <a:xfrm>
            <a:off x="135875" y="138131"/>
            <a:ext cx="7513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Future Scope</a:t>
            </a:r>
            <a:endParaRPr sz="2400" b="1" i="0" u="none" strike="noStrike" cap="non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135875" y="916799"/>
            <a:ext cx="5179075" cy="57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Initially the project is limited to clothing, it can later be 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extended to other categories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as well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</a:pPr>
            <a:endParaRPr lang="en-US" sz="16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Collaborating with brands 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for personalized clothing collections based on user preferences</a:t>
            </a:r>
            <a:endParaRPr lang="en-US" sz="16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lang="en-US" sz="16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Partnering with other apps to 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integrate additional user data for improved personalization</a:t>
            </a: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endParaRPr lang="en-US" sz="16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Incorporating AR for </a:t>
            </a:r>
            <a:r>
              <a:rPr lang="en-US" sz="16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virtual outfit try-ons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and immersive shopping experiences</a:t>
            </a:r>
            <a:endParaRPr sz="16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9A880-0842-7765-5BB3-C021E79365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61" t="9861" r="3889" b="10972"/>
          <a:stretch/>
        </p:blipFill>
        <p:spPr>
          <a:xfrm>
            <a:off x="5314950" y="1214438"/>
            <a:ext cx="3675910" cy="32789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 idx="4294967295"/>
          </p:nvPr>
        </p:nvSpPr>
        <p:spPr>
          <a:xfrm>
            <a:off x="1360650" y="2693398"/>
            <a:ext cx="64227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7200"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546</Words>
  <Application>Microsoft Office PowerPoint</Application>
  <PresentationFormat>On-screen Show (16:9)</PresentationFormat>
  <Paragraphs>107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Roboto</vt:lpstr>
      <vt:lpstr>Roboto Mono</vt:lpstr>
      <vt:lpstr>Simple Light</vt:lpstr>
      <vt:lpstr>Problem Statement Title: Conversational Fashion Outfit Generator powered by GenAI Team Name: 686157-U5D46V3X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Title: Conversational Fashion Outfit Generator powered by GenAI Team Name: 686157-U5D46V3X </dc:title>
  <cp:lastModifiedBy>Aarushi Abrol</cp:lastModifiedBy>
  <cp:revision>2</cp:revision>
  <dcterms:modified xsi:type="dcterms:W3CDTF">2023-08-20T23:10:45Z</dcterms:modified>
</cp:coreProperties>
</file>